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61" r:id="rId4"/>
    <p:sldId id="257" r:id="rId5"/>
    <p:sldId id="258" r:id="rId6"/>
    <p:sldId id="259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Yuvarlatılmış Dikdörtgen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0" name="19 Alt Başlık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8E844E-D42D-4AFE-9F07-62C3377E5438}" type="datetimeFigureOut">
              <a:rPr lang="tr-TR" smtClean="0"/>
              <a:t>31.05.2024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E3D80E-0AB4-424F-BA51-06B2FEDB105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8E844E-D42D-4AFE-9F07-62C3377E5438}" type="datetimeFigureOut">
              <a:rPr lang="tr-TR" smtClean="0"/>
              <a:t>31.05.2024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E3D80E-0AB4-424F-BA51-06B2FEDB105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8E844E-D42D-4AFE-9F07-62C3377E5438}" type="datetimeFigureOut">
              <a:rPr lang="tr-TR" smtClean="0"/>
              <a:t>31.05.2024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E3D80E-0AB4-424F-BA51-06B2FEDB105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8E844E-D42D-4AFE-9F07-62C3377E5438}" type="datetimeFigureOut">
              <a:rPr lang="tr-TR" smtClean="0"/>
              <a:t>31.05.2024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E3D80E-0AB4-424F-BA51-06B2FEDB105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Yuvarlatılmış Dikdörtgen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8E844E-D42D-4AFE-9F07-62C3377E5438}" type="datetimeFigureOut">
              <a:rPr lang="tr-TR" smtClean="0"/>
              <a:t>31.05.2024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E3D80E-0AB4-424F-BA51-06B2FEDB105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8E844E-D42D-4AFE-9F07-62C3377E5438}" type="datetimeFigureOut">
              <a:rPr lang="tr-TR" smtClean="0"/>
              <a:t>31.05.2024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E3D80E-0AB4-424F-BA51-06B2FEDB105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8E844E-D42D-4AFE-9F07-62C3377E5438}" type="datetimeFigureOut">
              <a:rPr lang="tr-TR" smtClean="0"/>
              <a:t>31.05.2024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E3D80E-0AB4-424F-BA51-06B2FEDB105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8E844E-D42D-4AFE-9F07-62C3377E5438}" type="datetimeFigureOut">
              <a:rPr lang="tr-TR" smtClean="0"/>
              <a:t>31.05.2024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E3D80E-0AB4-424F-BA51-06B2FEDB105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8E844E-D42D-4AFE-9F07-62C3377E5438}" type="datetimeFigureOut">
              <a:rPr lang="tr-TR" smtClean="0"/>
              <a:t>31.05.2024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E3D80E-0AB4-424F-BA51-06B2FEDB105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8E844E-D42D-4AFE-9F07-62C3377E5438}" type="datetimeFigureOut">
              <a:rPr lang="tr-TR" smtClean="0"/>
              <a:t>31.05.2024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E3D80E-0AB4-424F-BA51-06B2FEDB105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Tek Köşesi Yuvarlatılmış Dikdörtgen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8E844E-D42D-4AFE-9F07-62C3377E5438}" type="datetimeFigureOut">
              <a:rPr lang="tr-TR" smtClean="0"/>
              <a:t>31.05.2024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E3D80E-0AB4-424F-BA51-06B2FEDB105E}" type="slidenum">
              <a:rPr lang="tr-TR" smtClean="0"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Yuvarlatılmış Dikdörtgen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Başlık Yer Tutucusu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D8E844E-D42D-4AFE-9F07-62C3377E5438}" type="datetimeFigureOut">
              <a:rPr lang="tr-TR" smtClean="0"/>
              <a:t>31.05.2024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CE3D80E-0AB4-424F-BA51-06B2FEDB105E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-2124744" y="1484784"/>
            <a:ext cx="7772400" cy="1470025"/>
          </a:xfrm>
        </p:spPr>
        <p:txBody>
          <a:bodyPr>
            <a:noAutofit/>
          </a:bodyPr>
          <a:lstStyle/>
          <a:p>
            <a:r>
              <a:rPr lang="tr-TR" sz="9600" i="1" dirty="0" smtClean="0">
                <a:solidFill>
                  <a:schemeClr val="accent6">
                    <a:lumMod val="75000"/>
                  </a:schemeClr>
                </a:solidFill>
              </a:rPr>
              <a:t>YKS</a:t>
            </a:r>
            <a:endParaRPr lang="tr-TR" sz="960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411760" y="3861048"/>
            <a:ext cx="6400800" cy="1752600"/>
          </a:xfrm>
        </p:spPr>
        <p:txBody>
          <a:bodyPr/>
          <a:lstStyle/>
          <a:p>
            <a:r>
              <a:rPr lang="tr-TR" i="1" dirty="0" smtClean="0"/>
              <a:t>Bir şeyi başarmak ne kadar zor ise zaferin tadı o kadar güzeldir.</a:t>
            </a:r>
            <a:endParaRPr lang="tr-TR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tr-TR" dirty="0" smtClean="0"/>
              <a:t> </a:t>
            </a:r>
          </a:p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dirty="0" smtClean="0"/>
              <a:t> </a:t>
            </a:r>
            <a:r>
              <a:rPr lang="tr-TR" b="1" dirty="0" smtClean="0">
                <a:solidFill>
                  <a:schemeClr val="accent4"/>
                </a:solidFill>
              </a:rPr>
              <a:t>Heyecanlı ve kaygılı olduğunu biliyorum. Buraya kadar kolay ilerlemedin. Bu noktada kendine inanman çok önemli. Konuların eksik olsa bile bu sınavdan en iyi şekilde çıkmaya bak.</a:t>
            </a:r>
            <a:endParaRPr lang="tr-TR" b="1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chemeClr val="accent4"/>
                </a:solidFill>
              </a:rPr>
              <a:t>SON 1 HAFTA</a:t>
            </a:r>
            <a:endParaRPr lang="tr-TR" dirty="0">
              <a:solidFill>
                <a:schemeClr val="accent4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Uyku düzeni ve beslenme düzeni önemli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Son 5 yılın çıkmış sorularını analiz et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Sınav saatinde soru çözmeye devam et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Rutinlerini değiştirme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Sınava dair seni sorgulayan insanlardan uzak dur.Yeni konu çalışma tekrar yap</a:t>
            </a:r>
          </a:p>
          <a:p>
            <a:pPr>
              <a:buNone/>
            </a:pPr>
            <a:endParaRPr lang="tr-TR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ŞİMDİYE KADAR NE OLURSA OLSUN EMEK VERDİN, OLUMLU DÜŞÜN KENDİNE GÜVEN</a:t>
            </a:r>
          </a:p>
          <a:p>
            <a:pPr>
              <a:buFont typeface="Wingdings" pitchFamily="2" charset="2"/>
              <a:buChar char="Ø"/>
            </a:pPr>
            <a:endParaRPr lang="tr-TR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i="1" dirty="0" smtClean="0">
                <a:solidFill>
                  <a:schemeClr val="accent6">
                    <a:lumMod val="75000"/>
                  </a:schemeClr>
                </a:solidFill>
              </a:rPr>
              <a:t>SINAV KAYGISI</a:t>
            </a:r>
            <a:endParaRPr lang="tr-TR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Sınav anında bunaldığını hissedersen kalemi bırak ve derin nefes al.</a:t>
            </a:r>
          </a:p>
          <a:p>
            <a:pPr>
              <a:buNone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Olumlu cümleler kurarak kendinize cesaret verin, motive olun.</a:t>
            </a:r>
          </a:p>
          <a:p>
            <a:pPr>
              <a:buNone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Sınavın zor olduğunu düşünürsen panik yapma çünkü bu bir sıralama sınavı.</a:t>
            </a:r>
          </a:p>
          <a:p>
            <a:pPr>
              <a:buNone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Zor gelen soruların başına işaret koyarak sonra çöz.(turlama tekniği)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i="1" dirty="0" smtClean="0">
                <a:solidFill>
                  <a:schemeClr val="accent4"/>
                </a:solidFill>
              </a:rPr>
              <a:t>SINAV GÜNÜ</a:t>
            </a:r>
            <a:endParaRPr lang="tr-TR" dirty="0">
              <a:solidFill>
                <a:schemeClr val="accent4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Rahat kıyafet giy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Kahvaltı yap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En az yarım saat önce sınava gireceğin okulun önünde ol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Sınav giriş belgesi kimlik ve su yanınızda olsun.</a:t>
            </a:r>
          </a:p>
          <a:p>
            <a:pPr>
              <a:buNone/>
            </a:pPr>
            <a:r>
              <a:rPr lang="tr-TR" dirty="0" smtClean="0">
                <a:solidFill>
                  <a:schemeClr val="accent1"/>
                </a:solidFill>
              </a:rPr>
              <a:t>!!!tekrarla!!!</a:t>
            </a:r>
          </a:p>
          <a:p>
            <a:pPr>
              <a:buNone/>
            </a:pPr>
            <a:r>
              <a:rPr lang="tr-TR" dirty="0" smtClean="0"/>
              <a:t>Elimden geleni yaptım, başaracağım, kendime güveniyorum, ben değil sınav benden korksun.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chemeClr val="accent4"/>
                </a:solidFill>
              </a:rPr>
              <a:t>SINAV ANINDA </a:t>
            </a:r>
            <a:endParaRPr lang="tr-TR" dirty="0">
              <a:solidFill>
                <a:schemeClr val="accent4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Kitapçıkta eksik var mı kontrol et.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Sınav anında sakın taktik değiştirme. Denemelerde nasıl sıralama ve yöntemle çözüyorsan aynı şekilde devam et.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Gözetmenlerin uyarılarını dikkatlice dinle.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Basit işlemlerde bile kalem kullanın.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Sayfalar arasında sürekli geçiş yapmayın diye.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Zamanı dikkatli kullanalım. Sorularla inatlaşmayalım.</a:t>
            </a:r>
          </a:p>
          <a:p>
            <a:pPr>
              <a:buNone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endParaRPr lang="tr-TR" dirty="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chemeClr val="accent4"/>
                </a:solidFill>
              </a:rPr>
              <a:t>SINAV ANINDA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698848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Basit sorularda bit yeniği aramayın..bu kadar kolay olamaz diyip soruyu zorlaştırmayın. Sınav KOLAY-ORTA-ZOR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Soruları sonuna kadar okuyun. Önemli kısımların altını çizin, işlemler, not almalar yapın hatırlamanıza yardımcı olabilir.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Altı çizgili yerlere </a:t>
            </a:r>
            <a:r>
              <a:rPr lang="tr-TR" dirty="0" smtClean="0">
                <a:solidFill>
                  <a:schemeClr val="accent1"/>
                </a:solidFill>
              </a:rPr>
              <a:t>dikkat.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Seçeneklerin tamamına bakmadan karar vermeyin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Uzun paragraflar gözünüzü korkutmasın. Genelde daha kolaydır.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chemeClr val="accent4"/>
                </a:solidFill>
              </a:rPr>
              <a:t>SINAV ANINDA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dirty="0" smtClean="0"/>
              <a:t>4 yanlış 1 doğruyu götürüyor unutmayın.(</a:t>
            </a:r>
            <a:r>
              <a:rPr lang="tr-TR" dirty="0" err="1" smtClean="0"/>
              <a:t>sallamasyon</a:t>
            </a:r>
            <a:r>
              <a:rPr lang="tr-TR" dirty="0" smtClean="0"/>
              <a:t> yok</a:t>
            </a:r>
            <a:r>
              <a:rPr lang="tr-TR" dirty="0" smtClean="0">
                <a:sym typeface="Wingdings" pitchFamily="2" charset="2"/>
              </a:rPr>
              <a:t>)</a:t>
            </a:r>
          </a:p>
          <a:p>
            <a:pPr algn="just">
              <a:buFont typeface="Wingdings" pitchFamily="2" charset="2"/>
              <a:buChar char="Ø"/>
            </a:pPr>
            <a:r>
              <a:rPr lang="tr-TR" dirty="0" smtClean="0">
                <a:sym typeface="Wingdings" pitchFamily="2" charset="2"/>
              </a:rPr>
              <a:t>Optikteki işaretlemelerde nazik olalım .</a:t>
            </a:r>
          </a:p>
          <a:p>
            <a:pPr algn="just">
              <a:buNone/>
            </a:pPr>
            <a:r>
              <a:rPr lang="tr-TR" dirty="0" smtClean="0">
                <a:sym typeface="Wingdings" pitchFamily="2" charset="2"/>
              </a:rPr>
              <a:t>İşaretlemeleri taşırmadan yapalım.</a:t>
            </a:r>
          </a:p>
          <a:p>
            <a:pPr algn="just">
              <a:buFont typeface="Wingdings" pitchFamily="2" charset="2"/>
              <a:buChar char="Ø"/>
            </a:pPr>
            <a:r>
              <a:rPr lang="tr-TR" dirty="0" smtClean="0">
                <a:sym typeface="Wingdings" pitchFamily="2" charset="2"/>
              </a:rPr>
              <a:t>Dökülme ihtimaline karşı su şişelerini masaya koymayalım.</a:t>
            </a:r>
          </a:p>
          <a:p>
            <a:pPr algn="just">
              <a:buFont typeface="Wingdings" pitchFamily="2" charset="2"/>
              <a:buChar char="Ø"/>
            </a:pPr>
            <a:r>
              <a:rPr lang="tr-TR" dirty="0" smtClean="0">
                <a:sym typeface="Wingdings" pitchFamily="2" charset="2"/>
              </a:rPr>
              <a:t>4-5 soruda bir optiğe cevapları kodlayalım.</a:t>
            </a:r>
          </a:p>
          <a:p>
            <a:pPr algn="just">
              <a:buFont typeface="Wingdings" pitchFamily="2" charset="2"/>
              <a:buChar char="Ø"/>
            </a:pPr>
            <a:r>
              <a:rPr lang="tr-TR" dirty="0" smtClean="0">
                <a:sym typeface="Wingdings" pitchFamily="2" charset="2"/>
              </a:rPr>
              <a:t>sorularda kesinlik bildiren ifadeler (sadece,hepsi,hiçbiri,,tamamı,yalnız…) genellikle yanlıştır.</a:t>
            </a:r>
          </a:p>
          <a:p>
            <a:pPr algn="just">
              <a:buFont typeface="Wingdings" pitchFamily="2" charset="2"/>
              <a:buChar char="Ø"/>
            </a:pP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chemeClr val="accent4"/>
                </a:solidFill>
              </a:rPr>
              <a:t>Unutmayın umutsuzluk yok gün gelir gül de açar bülbül de öter…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tr-TR" dirty="0" smtClean="0"/>
              <a:t>Sorularla inatlaşmayın</a:t>
            </a:r>
          </a:p>
          <a:p>
            <a:pPr algn="just">
              <a:buFont typeface="Wingdings" pitchFamily="2" charset="2"/>
              <a:buChar char="Ø"/>
            </a:pPr>
            <a:r>
              <a:rPr lang="tr-TR" dirty="0" smtClean="0"/>
              <a:t>Ön yargılı olmayın</a:t>
            </a:r>
          </a:p>
          <a:p>
            <a:pPr algn="just">
              <a:buFont typeface="Wingdings" pitchFamily="2" charset="2"/>
              <a:buChar char="Ø"/>
            </a:pPr>
            <a:r>
              <a:rPr lang="tr-TR" dirty="0" smtClean="0"/>
              <a:t>TYT den sonra sorulara bakmayın (</a:t>
            </a:r>
            <a:r>
              <a:rPr lang="tr-TR" dirty="0" err="1" smtClean="0"/>
              <a:t>ayt</a:t>
            </a:r>
            <a:r>
              <a:rPr lang="tr-TR" dirty="0" smtClean="0"/>
              <a:t> ye girecekseniz)</a:t>
            </a:r>
          </a:p>
          <a:p>
            <a:pPr algn="just">
              <a:buFont typeface="Wingdings" pitchFamily="2" charset="2"/>
              <a:buChar char="Ø"/>
            </a:pPr>
            <a:r>
              <a:rPr lang="tr-TR" dirty="0" smtClean="0"/>
              <a:t>Sınavda sürem yetişmeyecek, yapamıyorum olmuyor diye düşünmeyin. Belirli aralıklarla sürenizi kontrol edin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rünüş">
  <a:themeElements>
    <a:clrScheme name="Görünüş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Görünü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226</TotalTime>
  <Words>381</Words>
  <Application>Microsoft Office PowerPoint</Application>
  <PresentationFormat>Ekran Gösterisi (4:3)</PresentationFormat>
  <Paragraphs>54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Görünüş</vt:lpstr>
      <vt:lpstr>YKS</vt:lpstr>
      <vt:lpstr>Slayt 2</vt:lpstr>
      <vt:lpstr>SON 1 HAFTA</vt:lpstr>
      <vt:lpstr>SINAV KAYGISI</vt:lpstr>
      <vt:lpstr>SINAV GÜNÜ</vt:lpstr>
      <vt:lpstr>SINAV ANINDA </vt:lpstr>
      <vt:lpstr>SINAV ANINDA</vt:lpstr>
      <vt:lpstr>SINAV ANINDA</vt:lpstr>
      <vt:lpstr>Unutmayın umutsuzluk yok gün gelir gül de açar bülbül de öter…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YKS</dc:title>
  <dc:creator>PC</dc:creator>
  <cp:lastModifiedBy>PC</cp:lastModifiedBy>
  <cp:revision>23</cp:revision>
  <dcterms:created xsi:type="dcterms:W3CDTF">2024-05-31T07:50:19Z</dcterms:created>
  <dcterms:modified xsi:type="dcterms:W3CDTF">2024-05-31T11:37:11Z</dcterms:modified>
</cp:coreProperties>
</file>